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102673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b102673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102673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b102673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1026733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b1026733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1026733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1026733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b102673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b102673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b102673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b102673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b102673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b10267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b1026733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b102673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a1c65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a1c65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b102673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b102673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1026733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b1026733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b102673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b102673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b102673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b102673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b102673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b102673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79900" y="687725"/>
            <a:ext cx="7466700" cy="11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数据结构扩展(三) -- 树状数组</a:t>
            </a:r>
            <a:endParaRPr b="1"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73025" y="2265175"/>
            <a:ext cx="70854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307. Range Sum Query - Mutable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1649. Create Sorted Array through Instructions</a:t>
            </a: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6317000" y="4027425"/>
            <a:ext cx="1929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教材模板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5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7546"/>
            <a:ext cx="4267199" cy="361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我方</a:t>
            </a:r>
            <a:r>
              <a:rPr lang="en"/>
              <a:t>模板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0850"/>
            <a:ext cx="8520600" cy="362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9724" cy="41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471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75" y="1768968"/>
            <a:ext cx="4099049" cy="337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0538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375" y="0"/>
            <a:ext cx="4099049" cy="1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18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398475" y="811875"/>
            <a:ext cx="8520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BIT 一般两个默认method,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sum(i)                 取的[0,i] 所有数的和,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update(i, val)      index为i的数字增加val的值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时间复杂度sum和update都是O(logn), 建立BIT可以有O(n)优化</a:t>
            </a:r>
            <a:r>
              <a:rPr lang="en">
                <a:solidFill>
                  <a:srgbClr val="FF0000"/>
                </a:solidFill>
              </a:rPr>
              <a:t>见附录</a:t>
            </a:r>
            <a:r>
              <a:rPr lang="en"/>
              <a:t>或者普通nlogn类似heap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rangeSum = sum(j) - sum(i - 1)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not for range max/min, 求区间最大最小值用segment tree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25"/>
            <a:ext cx="4288875" cy="16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475" y="2837750"/>
            <a:ext cx="4890499" cy="20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附录：优化建立BIT O(n)算法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2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什么是BIT? 树状数组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A Fenwick tree or binary indexed tree is a data structure that can efficiently update elements and calculate prefix sums in a table of numbers.</a:t>
            </a:r>
            <a:endParaRPr sz="25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2661400"/>
            <a:ext cx="5415799" cy="2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103000" y="2726425"/>
            <a:ext cx="2684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update()和getSum()操作的时间复杂度均为O(logn)</a:t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7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still remember how heap implemented？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5" y="1096725"/>
            <a:ext cx="255423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051" y="1912024"/>
            <a:ext cx="5383151" cy="3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841775" y="1153475"/>
            <a:ext cx="5903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want to do something similar, define a relation between parent node and child node so we can construct a BIT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93025" y="910650"/>
            <a:ext cx="382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parent: -&gt; child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1 in binary representation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child -&gt; parent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remove add in binary representation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447" y="0"/>
            <a:ext cx="5187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9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250" y="0"/>
            <a:ext cx="3217700" cy="12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06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621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9599" cy="2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200" y="-1"/>
            <a:ext cx="4129501" cy="25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675" y="2466075"/>
            <a:ext cx="1541475" cy="1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48675"/>
            <a:ext cx="4300248" cy="2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475" y="4212553"/>
            <a:ext cx="4419600" cy="93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725" y="-39138"/>
            <a:ext cx="3743575" cy="16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00876" cy="16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775" y="4362275"/>
            <a:ext cx="6156225" cy="7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725" y="1577856"/>
            <a:ext cx="4451049" cy="26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725" y="1670055"/>
            <a:ext cx="4451050" cy="253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